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Lesson10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530439"/>
                <a:ext cx="11551062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Solve the equation to determine whether it is an identity, conditional or contradiction</a:t>
                </a:r>
                <a:r>
                  <a:rPr lang="en-US" sz="2400" dirty="0" smtClean="0"/>
                  <a:t>.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−5=30+6(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−5)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Identity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Conditional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Contradiction</a:t>
                </a:r>
              </a:p>
              <a:p>
                <a:pPr marL="0" lvl="1"/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530439"/>
                <a:ext cx="11551062" cy="4524315"/>
              </a:xfrm>
              <a:prstGeom prst="rect">
                <a:avLst/>
              </a:prstGeom>
              <a:blipFill rotWithShape="0">
                <a:blip r:embed="rId3"/>
                <a:stretch>
                  <a:fillRect l="-844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 the equation to determine whether it is an identity, conditional </a:t>
                </a:r>
                <a:r>
                  <a:rPr lang="en-US" sz="2400" dirty="0" smtClean="0"/>
                  <a:t>or contradiction.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+7−2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−3=9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−9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Identity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Conditional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Contradiction</a:t>
                </a:r>
              </a:p>
              <a:p>
                <a:pPr marL="0" lvl="1"/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893647"/>
              </a:xfrm>
              <a:prstGeom prst="rect">
                <a:avLst/>
              </a:prstGeom>
              <a:blipFill rotWithShape="0">
                <a:blip r:embed="rId3"/>
                <a:stretch>
                  <a:fillRect l="-922" t="-9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10509708" cy="5220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Solve  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−10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−1=−7+8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/>
                  <a:t>3</a:t>
                </a:r>
              </a:p>
              <a:p>
                <a:pPr marL="457200" lvl="0" indent="-457200">
                  <a:buFont typeface="+mj-lt"/>
                  <a:buAutoNum type="arabi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rabi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rabi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lvl="0"/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10509708" cy="5220212"/>
              </a:xfrm>
              <a:prstGeom prst="rect">
                <a:avLst/>
              </a:prstGeom>
              <a:blipFill rotWithShape="0">
                <a:blip r:embed="rId3"/>
                <a:stretch>
                  <a:fillRect l="-928" t="-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276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Solve 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−6−5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=−2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−6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r>
                  <a:rPr lang="en-US" sz="2400" dirty="0" smtClean="0"/>
                  <a:t> </a:t>
                </a:r>
              </a:p>
              <a:p>
                <a:pPr lvl="0"/>
                <a:r>
                  <a:rPr lang="en-US" sz="2400" dirty="0" smtClean="0"/>
                  <a:t>A.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1</a:t>
                </a:r>
                <a:endParaRPr lang="en-US" sz="2400" dirty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D.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276555"/>
              </a:xfrm>
              <a:prstGeom prst="rect">
                <a:avLst/>
              </a:prstGeom>
              <a:blipFill rotWithShape="0">
                <a:blip r:embed="rId3"/>
                <a:stretch>
                  <a:fillRect l="-843" t="-11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5290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Solve 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lvl="0"/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84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28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21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12</a:t>
                </a:r>
              </a:p>
              <a:p>
                <a:endParaRPr lang="en-US" sz="2400" dirty="0"/>
              </a:p>
              <a:p>
                <a:pPr lvl="0"/>
                <a:endParaRPr lang="en-US" sz="2400" dirty="0" smtClean="0"/>
              </a:p>
              <a:p>
                <a:pPr lvl="0"/>
                <a:endParaRPr lang="en-US" dirty="0"/>
              </a:p>
              <a:p>
                <a:endParaRPr lang="en-US" sz="2400" dirty="0" smtClean="0"/>
              </a:p>
              <a:p>
                <a:pPr lvl="0"/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5290038"/>
              </a:xfrm>
              <a:prstGeom prst="rect">
                <a:avLst/>
              </a:prstGeom>
              <a:blipFill rotWithShape="0">
                <a:blip r:embed="rId3"/>
                <a:stretch>
                  <a:fillRect l="-851" t="-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7751268" cy="5704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Solve 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A.  75</a:t>
                </a:r>
                <a:endParaRPr lang="en-US" sz="2400" dirty="0"/>
              </a:p>
              <a:p>
                <a:pPr marL="0" lvl="1"/>
                <a:endParaRPr lang="en-US" sz="2400" dirty="0"/>
              </a:p>
              <a:p>
                <a:pPr marL="0" lvl="1"/>
                <a:r>
                  <a:rPr lang="en-US" sz="2400" dirty="0" smtClean="0"/>
                  <a:t>B. </a:t>
                </a:r>
                <a:r>
                  <a:rPr lang="en-US" sz="2400" dirty="0"/>
                  <a:t>−75</a:t>
                </a:r>
              </a:p>
              <a:p>
                <a:pPr marL="0" lvl="1"/>
                <a:endParaRPr lang="en-US" dirty="0" smtClean="0"/>
              </a:p>
              <a:p>
                <a:pPr marL="0" lvl="1"/>
                <a:r>
                  <a:rPr lang="en-US" sz="2400" dirty="0" smtClean="0"/>
                  <a:t>C. </a:t>
                </a:r>
                <a:r>
                  <a:rPr lang="en-US" sz="2400" dirty="0"/>
                  <a:t>150</a:t>
                </a:r>
              </a:p>
              <a:p>
                <a:pPr marL="0" lvl="1"/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D. </a:t>
                </a:r>
                <a:r>
                  <a:rPr lang="en-US" sz="2400" dirty="0"/>
                  <a:t>−150</a:t>
                </a:r>
              </a:p>
              <a:p>
                <a:pPr marL="0" lvl="1"/>
                <a:endParaRPr lang="en-US" sz="2400" dirty="0"/>
              </a:p>
              <a:p>
                <a:pPr marL="0" lvl="1"/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7751268" cy="5704190"/>
              </a:xfrm>
              <a:prstGeom prst="rect">
                <a:avLst/>
              </a:prstGeom>
              <a:blipFill rotWithShape="0">
                <a:blip r:embed="rId3"/>
                <a:stretch>
                  <a:fillRect l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4758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+6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33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−2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  <a:p>
                <a:pPr marL="0" lvl="1"/>
                <a:r>
                  <a:rPr lang="en-US" sz="2400" dirty="0" smtClean="0"/>
                  <a:t>A.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29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 </a:t>
                </a:r>
                <a:r>
                  <a:rPr lang="en-US" sz="2400" dirty="0"/>
                  <a:t>0</a:t>
                </a:r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 </a:t>
                </a:r>
                <a:r>
                  <a:rPr lang="en-US" sz="2400" dirty="0"/>
                  <a:t>33</a:t>
                </a:r>
              </a:p>
              <a:p>
                <a:pPr marL="0" lvl="1"/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D. </a:t>
                </a:r>
                <a:r>
                  <a:rPr lang="en-US" sz="2400" dirty="0"/>
                  <a:t>1</a:t>
                </a:r>
              </a:p>
              <a:p>
                <a:pPr marL="0" lvl="1"/>
                <a:endParaRPr lang="en-US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4758610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5114" cy="5539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Solve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−3=2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</a:t>
                </a:r>
                <a:endParaRPr lang="en-US" sz="2400" dirty="0"/>
              </a:p>
              <a:p>
                <a:pPr marL="0" lvl="1"/>
                <a:r>
                  <a:rPr lang="en-US" sz="2400" dirty="0" smtClean="0"/>
                  <a:t>A.</a:t>
                </a:r>
                <a:r>
                  <a:rPr lang="en-US" dirty="0" smtClean="0"/>
                  <a:t> </a:t>
                </a:r>
                <a:r>
                  <a:rPr lang="en-US" sz="2400" dirty="0"/>
                  <a:t>0</a:t>
                </a:r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 </a:t>
                </a:r>
                <a:r>
                  <a:rPr lang="en-US" sz="2400" dirty="0"/>
                  <a:t>−3</a:t>
                </a:r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 </a:t>
                </a:r>
                <a:r>
                  <a:rPr lang="en-US" sz="2400" dirty="0"/>
                  <a:t>Any number</a:t>
                </a:r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D. </a:t>
                </a:r>
                <a:r>
                  <a:rPr lang="en-US" sz="2400" dirty="0"/>
                  <a:t>No </a:t>
                </a:r>
                <a:r>
                  <a:rPr lang="en-US" sz="2400" dirty="0" smtClean="0"/>
                  <a:t>solution</a:t>
                </a:r>
                <a:endParaRPr lang="en-US" sz="2400" dirty="0"/>
              </a:p>
              <a:p>
                <a:pPr marL="0" lvl="1"/>
                <a:endParaRPr lang="en-US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5114" cy="5539978"/>
              </a:xfrm>
              <a:prstGeom prst="rect">
                <a:avLst/>
              </a:prstGeom>
              <a:blipFill rotWithShape="0">
                <a:blip r:embed="rId3"/>
                <a:stretch>
                  <a:fillRect l="-837" t="-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037268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Solve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=11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−4+6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endParaRPr lang="en-US" sz="2400" dirty="0"/>
              </a:p>
              <a:p>
                <a:pPr algn="ctr"/>
                <a:r>
                  <a:rPr lang="en-US" sz="2400" dirty="0" smtClean="0"/>
                  <a:t> 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−0.5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0.5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−</a:t>
                </a:r>
                <a:r>
                  <a:rPr lang="en-US" sz="2400" dirty="0" smtClean="0"/>
                  <a:t>2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2</a:t>
                </a:r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037268" cy="4154984"/>
              </a:xfrm>
              <a:prstGeom prst="rect">
                <a:avLst/>
              </a:prstGeom>
              <a:blipFill rotWithShape="0">
                <a:blip r:embed="rId3"/>
                <a:stretch>
                  <a:fillRect l="-971" t="-1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7109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Solve the equation to determine whether it is an identity, conditional or contradiction</a:t>
                </a:r>
                <a:r>
                  <a:rPr lang="en-US" sz="2400" dirty="0" smtClean="0"/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3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=15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−6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Identity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Conditional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/>
                  <a:t>Contradiction</a:t>
                </a:r>
              </a:p>
              <a:p>
                <a:endParaRPr lang="en-US" sz="2400" dirty="0"/>
              </a:p>
              <a:p>
                <a:pPr marL="0" lvl="1"/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7109639"/>
              </a:xfrm>
              <a:prstGeom prst="rect">
                <a:avLst/>
              </a:prstGeom>
              <a:blipFill rotWithShape="0">
                <a:blip r:embed="rId3"/>
                <a:stretch>
                  <a:fillRect l="-872" t="-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8963</TotalTime>
  <Words>181</Words>
  <Application>Microsoft Office PowerPoint</Application>
  <PresentationFormat>Widescreen</PresentationFormat>
  <Paragraphs>149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103</cp:revision>
  <dcterms:created xsi:type="dcterms:W3CDTF">2015-02-19T09:01:21Z</dcterms:created>
  <dcterms:modified xsi:type="dcterms:W3CDTF">2015-08-06T06:21:44Z</dcterms:modified>
</cp:coreProperties>
</file>